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4" r:id="rId2"/>
  </p:sldIdLst>
  <p:sldSz cx="9601200" cy="12801600" type="A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悦子 里中" userId="6e80ad8633d4836d" providerId="LiveId" clId="{22D96146-37E9-4274-A34F-F5181F926286}"/>
    <pc:docChg chg="delSld">
      <pc:chgData name="悦子 里中" userId="6e80ad8633d4836d" providerId="LiveId" clId="{22D96146-37E9-4274-A34F-F5181F926286}" dt="2024-01-23T04:58:14.757" v="0" actId="2696"/>
      <pc:docMkLst>
        <pc:docMk/>
      </pc:docMkLst>
      <pc:sldChg chg="del">
        <pc:chgData name="悦子 里中" userId="6e80ad8633d4836d" providerId="LiveId" clId="{22D96146-37E9-4274-A34F-F5181F926286}" dt="2024-01-23T04:58:14.757" v="0" actId="2696"/>
        <pc:sldMkLst>
          <pc:docMk/>
          <pc:sldMk cId="1469908792" sldId="43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6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81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7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14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46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1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24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60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86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52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08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E214-FCBA-4A6A-AF6E-231D5D7DB0E7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F38C-3A7D-48EB-992A-7A12DCA5C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46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87FAFB2-F87C-B411-9333-8F521C219DFB}"/>
              </a:ext>
            </a:extLst>
          </p:cNvPr>
          <p:cNvSpPr/>
          <p:nvPr/>
        </p:nvSpPr>
        <p:spPr>
          <a:xfrm>
            <a:off x="733085" y="339540"/>
            <a:ext cx="941659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特別企画「２／２７工場見学」参加申込書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C5ADB9-62B0-19AB-30A8-E794D2A903E2}"/>
              </a:ext>
            </a:extLst>
          </p:cNvPr>
          <p:cNvSpPr txBox="1"/>
          <p:nvPr/>
        </p:nvSpPr>
        <p:spPr>
          <a:xfrm>
            <a:off x="789511" y="1752071"/>
            <a:ext cx="77807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36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お名前：　　　　　　　　　　　　</a:t>
            </a:r>
            <a:r>
              <a:rPr lang="ja-JP" altLang="en-US" sz="3600" kern="100" dirty="0">
                <a:solidFill>
                  <a:schemeClr val="bg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．</a:t>
            </a:r>
            <a:r>
              <a:rPr lang="ja-JP" altLang="en-US" sz="3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en-US" sz="36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</a:t>
            </a:r>
            <a:r>
              <a:rPr lang="ja-JP" altLang="en-US" sz="24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endParaRPr lang="ja-JP" altLang="ja-JP" sz="2400" u="sng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665F14-FF0E-038D-E8A1-A61408766488}"/>
              </a:ext>
            </a:extLst>
          </p:cNvPr>
          <p:cNvSpPr txBox="1"/>
          <p:nvPr/>
        </p:nvSpPr>
        <p:spPr>
          <a:xfrm>
            <a:off x="852105" y="6525736"/>
            <a:ext cx="3937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どちらかに〇をしてください。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054B82-8EE5-3E1F-ED2F-451077071A17}"/>
              </a:ext>
            </a:extLst>
          </p:cNvPr>
          <p:cNvSpPr txBox="1"/>
          <p:nvPr/>
        </p:nvSpPr>
        <p:spPr>
          <a:xfrm>
            <a:off x="789511" y="11979562"/>
            <a:ext cx="6380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問い合わせ先＝０８０－７０５１－５８３０（里中）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B6ACD5-4C5A-7DE3-6C75-B40ED379E432}"/>
              </a:ext>
            </a:extLst>
          </p:cNvPr>
          <p:cNvSpPr txBox="1"/>
          <p:nvPr/>
        </p:nvSpPr>
        <p:spPr>
          <a:xfrm>
            <a:off x="733085" y="2608033"/>
            <a:ext cx="7821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8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連絡先電話番号</a:t>
            </a:r>
            <a:r>
              <a:rPr lang="ja-JP" altLang="en-US" sz="36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：　　　　　　　　　　</a:t>
            </a:r>
            <a:r>
              <a:rPr lang="ja-JP" altLang="en-US" sz="3600" u="sng" kern="100" dirty="0">
                <a:solidFill>
                  <a:schemeClr val="bg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．</a:t>
            </a:r>
            <a:r>
              <a:rPr lang="ja-JP" altLang="en-US" sz="36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</a:t>
            </a:r>
            <a:r>
              <a:rPr lang="ja-JP" altLang="en-US" sz="3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endParaRPr lang="ja-JP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A9AE66-4912-C6AE-9DE5-F261E907E3A9}"/>
              </a:ext>
            </a:extLst>
          </p:cNvPr>
          <p:cNvSpPr txBox="1"/>
          <p:nvPr/>
        </p:nvSpPr>
        <p:spPr>
          <a:xfrm>
            <a:off x="852105" y="10022166"/>
            <a:ext cx="80284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36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記入月日：　　  　　　　　</a:t>
            </a:r>
            <a:r>
              <a:rPr lang="ja-JP" altLang="en-US" sz="3600" u="sng" kern="100" dirty="0">
                <a:solidFill>
                  <a:schemeClr val="bg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．</a:t>
            </a:r>
            <a:endParaRPr lang="ja-JP" altLang="ja-JP" sz="3600" u="sng" kern="100" dirty="0">
              <a:solidFill>
                <a:schemeClr val="bg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B7C5B9-3FAD-7325-31ED-E7EEC49B7416}"/>
              </a:ext>
            </a:extLst>
          </p:cNvPr>
          <p:cNvSpPr txBox="1"/>
          <p:nvPr/>
        </p:nvSpPr>
        <p:spPr>
          <a:xfrm>
            <a:off x="789512" y="3476642"/>
            <a:ext cx="7821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8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ご住所（府県まで）</a:t>
            </a:r>
            <a:r>
              <a:rPr lang="ja-JP" altLang="en-US" sz="36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：　　　　　　　 　</a:t>
            </a:r>
            <a:r>
              <a:rPr lang="ja-JP" altLang="en-US" sz="3600" u="sng" kern="100" dirty="0">
                <a:solidFill>
                  <a:schemeClr val="bg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．</a:t>
            </a:r>
            <a:r>
              <a:rPr lang="ja-JP" altLang="en-US" sz="36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endParaRPr lang="ja-JP" altLang="ja-JP" sz="3600" u="sng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1BC3FD-057E-4FBA-CB94-7C1EFBFFC0D3}"/>
              </a:ext>
            </a:extLst>
          </p:cNvPr>
          <p:cNvSpPr txBox="1"/>
          <p:nvPr/>
        </p:nvSpPr>
        <p:spPr>
          <a:xfrm>
            <a:off x="789512" y="4332604"/>
            <a:ext cx="78951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800" u="sng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メールアドレス</a:t>
            </a:r>
            <a:r>
              <a:rPr lang="ja-JP" altLang="en-US" sz="36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：　　          　　　　　</a:t>
            </a:r>
            <a:r>
              <a:rPr lang="ja-JP" altLang="en-US" sz="3600" u="sng" kern="100" dirty="0">
                <a:solidFill>
                  <a:schemeClr val="bg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．</a:t>
            </a:r>
            <a:r>
              <a:rPr lang="ja-JP" altLang="en-US" sz="36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ja-JP" altLang="ja-JP" sz="3600" u="sng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2777766-1499-8C12-100F-352720C0F797}"/>
              </a:ext>
            </a:extLst>
          </p:cNvPr>
          <p:cNvSpPr txBox="1"/>
          <p:nvPr/>
        </p:nvSpPr>
        <p:spPr>
          <a:xfrm>
            <a:off x="877836" y="5221007"/>
            <a:ext cx="76924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3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会員</a:t>
            </a:r>
            <a:r>
              <a:rPr lang="en-US" altLang="ja-JP" sz="3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or</a:t>
            </a:r>
            <a:r>
              <a:rPr lang="ja-JP" altLang="en-US" sz="3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一般参加：</a:t>
            </a:r>
            <a:endParaRPr lang="en-US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36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会員です　　　　一般参加です</a:t>
            </a:r>
            <a:r>
              <a:rPr lang="ja-JP" altLang="en-US" sz="3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endParaRPr lang="ja-JP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565A4C-6C40-22F6-AA4C-DE7A5059AFF6}"/>
              </a:ext>
            </a:extLst>
          </p:cNvPr>
          <p:cNvSpPr txBox="1"/>
          <p:nvPr/>
        </p:nvSpPr>
        <p:spPr>
          <a:xfrm>
            <a:off x="862639" y="7425603"/>
            <a:ext cx="76924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3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希望一次集合場所：</a:t>
            </a:r>
            <a:endParaRPr lang="en-US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36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en-US" altLang="ja-JP" sz="36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JR</a:t>
            </a:r>
            <a:r>
              <a:rPr lang="ja-JP" altLang="en-US" sz="3600" kern="1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奈良線／宇治駅</a:t>
            </a:r>
            <a:endParaRPr lang="en-US" altLang="ja-JP" sz="3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36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近鉄／向島駅</a:t>
            </a:r>
            <a:r>
              <a:rPr lang="ja-JP" altLang="en-US" sz="3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endParaRPr lang="ja-JP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5AB9F9-B32B-5D46-CD0E-48D3B68167EA}"/>
              </a:ext>
            </a:extLst>
          </p:cNvPr>
          <p:cNvSpPr txBox="1"/>
          <p:nvPr/>
        </p:nvSpPr>
        <p:spPr>
          <a:xfrm>
            <a:off x="862638" y="9372965"/>
            <a:ext cx="3937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どちらかに〇をしてください。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736E3B7-65A3-3041-1F80-3D53060B2EA8}"/>
              </a:ext>
            </a:extLst>
          </p:cNvPr>
          <p:cNvSpPr txBox="1"/>
          <p:nvPr/>
        </p:nvSpPr>
        <p:spPr>
          <a:xfrm>
            <a:off x="862639" y="10981877"/>
            <a:ext cx="6570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2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FAX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送信先＝０７５－３７１－０７９４</a:t>
            </a:r>
            <a:endParaRPr lang="en-US" altLang="ja-JP" sz="2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メールアドレス＝</a:t>
            </a:r>
            <a:r>
              <a:rPr lang="en-US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info@kansai-water.net</a:t>
            </a:r>
            <a:endParaRPr lang="ja-JP" altLang="ja-JP" sz="2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DCE04B-A4F6-8F18-4B64-90588701BDEF}"/>
              </a:ext>
            </a:extLst>
          </p:cNvPr>
          <p:cNvSpPr txBox="1"/>
          <p:nvPr/>
        </p:nvSpPr>
        <p:spPr>
          <a:xfrm>
            <a:off x="3437138" y="999753"/>
            <a:ext cx="59083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2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申込締切＝２０２４／２／１９（月）</a:t>
            </a:r>
            <a:endParaRPr lang="ja-JP" altLang="ja-JP" sz="2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2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621</TotalTime>
  <Words>103</Words>
  <Application>Microsoft Office PowerPoint</Application>
  <PresentationFormat>A3 297x420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悦子 里中</dc:creator>
  <cp:lastModifiedBy>悦子 里中</cp:lastModifiedBy>
  <cp:revision>6</cp:revision>
  <cp:lastPrinted>2024-01-23T01:48:19Z</cp:lastPrinted>
  <dcterms:created xsi:type="dcterms:W3CDTF">2023-09-17T03:36:47Z</dcterms:created>
  <dcterms:modified xsi:type="dcterms:W3CDTF">2024-01-23T04:58:23Z</dcterms:modified>
</cp:coreProperties>
</file>